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HY견고딕" panose="0203060000010101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함초롬돋움" panose="020B0604000101010101" pitchFamily="50" charset="-127"/>
      <p:regular r:id="rId18"/>
      <p:bold r:id="rId19"/>
    </p:embeddedFont>
    <p:embeddedFont>
      <p:font typeface="Arial Black" panose="020B0A04020102020204" pitchFamily="34" charset="0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9"/>
    <p:restoredTop sz="88710"/>
  </p:normalViewPr>
  <p:slideViewPr>
    <p:cSldViewPr snapToGrid="0">
      <p:cViewPr varScale="1">
        <p:scale>
          <a:sx n="100" d="100"/>
          <a:sy n="100" d="100"/>
        </p:scale>
        <p:origin x="108" y="102"/>
      </p:cViewPr>
      <p:guideLst>
        <p:guide orient="horz" pos="2201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7F33701-F6AF-4C9B-A66A-E11938A72BE2}" type="datetime1">
              <a:rPr lang="ko-KR" altLang="en-US"/>
              <a:pPr lvl="0">
                <a:defRPr lang="ko-KR" altLang="en-US"/>
              </a:pPr>
              <a:t>2019-10-07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F415DD0-657D-4F6F-AEC8-2D1C47AF454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p4"/><Relationship Id="rId7" Type="http://schemas.openxmlformats.org/officeDocument/2006/relationships/image" Target="../media/image2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ê²½ë¶ëíêµì ëí ì´ë¯¸ì§ ê²ìê²°ê³¼">
            <a:extLst>
              <a:ext uri="{FF2B5EF4-FFF2-40B4-BE49-F238E27FC236}">
                <a16:creationId xmlns:a16="http://schemas.microsoft.com/office/drawing/2014/main" id="{D8875792-B2B4-44E3-ABF5-34DF288A1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53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5D6EE5-4937-461F-AD1E-FD960D29D45E}"/>
              </a:ext>
            </a:extLst>
          </p:cNvPr>
          <p:cNvSpPr/>
          <p:nvPr/>
        </p:nvSpPr>
        <p:spPr>
          <a:xfrm>
            <a:off x="0" y="-22223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6A33C-99C6-4374-B9CE-A988DBCCF7E4}"/>
              </a:ext>
            </a:extLst>
          </p:cNvPr>
          <p:cNvSpPr txBox="1"/>
          <p:nvPr/>
        </p:nvSpPr>
        <p:spPr>
          <a:xfrm>
            <a:off x="1498622" y="2774246"/>
            <a:ext cx="9186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종합설계프로젝트</a:t>
            </a: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76A6-3344-4B4E-85A4-5C085A227982}"/>
              </a:ext>
            </a:extLst>
          </p:cNvPr>
          <p:cNvSpPr txBox="1"/>
          <p:nvPr/>
        </p:nvSpPr>
        <p:spPr>
          <a:xfrm>
            <a:off x="1483828" y="3557588"/>
            <a:ext cx="9186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8440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83747"/>
            <a:ext cx="2414671" cy="277965"/>
          </a:xfrm>
          <a:prstGeom prst="rect">
            <a:avLst/>
          </a:prstGeom>
        </p:spPr>
      </p:pic>
      <p:sp>
        <p:nvSpPr>
          <p:cNvPr id="46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 i="0" kern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제목 1"/>
          <p:cNvSpPr>
            <a:spLocks noGrp="1"/>
          </p:cNvSpPr>
          <p:nvPr>
            <p:ph type="title"/>
          </p:nvPr>
        </p:nvSpPr>
        <p:spPr>
          <a:xfrm>
            <a:off x="5276863" y="48780"/>
            <a:ext cx="1939574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2800" b="0" i="0" kern="1200" spc="-145">
                <a:solidFill>
                  <a:srgbClr val="FFFFFF"/>
                </a:solidFill>
                <a:latin typeface="HY견고딕"/>
                <a:ea typeface="HY견고딕"/>
              </a:rPr>
              <a:t>향후 일정</a:t>
            </a:r>
            <a:endParaRPr lang="ko-KR" altLang="en-US" sz="2000" b="0" i="0" kern="1200" spc="-145">
              <a:solidFill>
                <a:srgbClr val="FFFFFF"/>
              </a:solidFill>
              <a:latin typeface="Arial Black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25824" y="754390"/>
          <a:ext cx="9740349" cy="5349219"/>
        </p:xfrm>
        <a:graphic>
          <a:graphicData uri="http://schemas.openxmlformats.org/drawingml/2006/table">
            <a:tbl>
              <a:tblPr/>
              <a:tblGrid>
                <a:gridCol w="51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5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7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5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57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1557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57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1577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49753"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No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업무내용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소요시간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9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월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바탕"/>
                        <a:ea typeface="문체부 돋음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10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월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바탕"/>
                        <a:ea typeface="문체부 돋음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11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월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바탕"/>
                        <a:ea typeface="문체부 돋음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13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정기회의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12w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요구 사항 정의 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기술 사항 분석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개발 환경 구축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설계 관련 자료 수집 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 dirty="0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데이터 확보</a:t>
                      </a:r>
                      <a:endParaRPr lang="ko-KR" altLang="en-US" sz="18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 dirty="0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2w</a:t>
                      </a:r>
                      <a:endParaRPr lang="en-US" sz="18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7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솔루션 구현 및 테스트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1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시스템 관리 및 유지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보수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9w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11149">
                <a:tc gridSpan="3"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마일스톤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(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milestone)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주제선정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계획발표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SW</a:t>
                      </a:r>
                    </a:p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특강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중간발표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중간발표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학회참석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 dirty="0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최종발표</a:t>
                      </a:r>
                      <a:endParaRPr lang="ko-KR" altLang="en-US" sz="1800" kern="0" spc="5" dirty="0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CFFC9-89B0-463B-8C16-D25A23EB6BAD}"/>
              </a:ext>
            </a:extLst>
          </p:cNvPr>
          <p:cNvSpPr txBox="1"/>
          <p:nvPr/>
        </p:nvSpPr>
        <p:spPr>
          <a:xfrm>
            <a:off x="5210641" y="2886653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prstClr val="white"/>
                </a:solidFill>
                <a:latin typeface="Arial Black" panose="020B0A04020102020204" pitchFamily="34" charset="0"/>
              </a:rPr>
              <a:t>QnA</a:t>
            </a:r>
            <a:endParaRPr lang="ko-KR" altLang="en-US" sz="5400" dirty="0">
              <a:solidFill>
                <a:prstClr val="white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CFFC9-89B0-463B-8C16-D25A23EB6BAD}"/>
              </a:ext>
            </a:extLst>
          </p:cNvPr>
          <p:cNvSpPr txBox="1"/>
          <p:nvPr/>
        </p:nvSpPr>
        <p:spPr>
          <a:xfrm>
            <a:off x="3677677" y="2967335"/>
            <a:ext cx="4836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2A738AB7-5DF1-498D-8E43-CE53F87EEC08}"/>
              </a:ext>
            </a:extLst>
          </p:cNvPr>
          <p:cNvSpPr/>
          <p:nvPr/>
        </p:nvSpPr>
        <p:spPr>
          <a:xfrm>
            <a:off x="-5537200" y="0"/>
            <a:ext cx="10744421" cy="6858000"/>
          </a:xfrm>
          <a:prstGeom prst="parallelogram">
            <a:avLst>
              <a:gd name="adj" fmla="val 438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AD08D93C-12AB-4DF1-943F-8AFC67D3B536}"/>
              </a:ext>
            </a:extLst>
          </p:cNvPr>
          <p:cNvSpPr/>
          <p:nvPr/>
        </p:nvSpPr>
        <p:spPr>
          <a:xfrm>
            <a:off x="-3327400" y="0"/>
            <a:ext cx="8153621" cy="6858000"/>
          </a:xfrm>
          <a:prstGeom prst="parallelogram">
            <a:avLst>
              <a:gd name="adj" fmla="val 43889"/>
            </a:avLst>
          </a:prstGeom>
          <a:solidFill>
            <a:srgbClr val="C00000"/>
          </a:solidFill>
          <a:ln>
            <a:noFill/>
          </a:ln>
          <a:effectLst>
            <a:outerShdw blurRad="203200" dist="1905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A44E0-2023-43FF-972D-D9670C7FA8CB}"/>
              </a:ext>
            </a:extLst>
          </p:cNvPr>
          <p:cNvSpPr txBox="1"/>
          <p:nvPr/>
        </p:nvSpPr>
        <p:spPr>
          <a:xfrm>
            <a:off x="351267" y="1230152"/>
            <a:ext cx="4747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  <a:latin typeface="Arial Black" panose="020B0A04020102020204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33914EEC-DF1D-4731-8465-AC07CF53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268" y="1476949"/>
            <a:ext cx="4320000" cy="522066"/>
          </a:xfrm>
        </p:spPr>
        <p:txBody>
          <a:bodyPr>
            <a:noAutofit/>
          </a:bodyPr>
          <a:lstStyle/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분석 및 설계 내용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2CFC0065-4576-4950-AEF6-75197C95A04D}"/>
              </a:ext>
            </a:extLst>
          </p:cNvPr>
          <p:cNvSpPr txBox="1">
            <a:spLocks/>
          </p:cNvSpPr>
          <p:nvPr/>
        </p:nvSpPr>
        <p:spPr>
          <a:xfrm>
            <a:off x="6319268" y="2455484"/>
            <a:ext cx="3420444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 상황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1D590D2-B6CD-4380-965C-B7AC893031E1}"/>
              </a:ext>
            </a:extLst>
          </p:cNvPr>
          <p:cNvSpPr txBox="1">
            <a:spLocks/>
          </p:cNvSpPr>
          <p:nvPr/>
        </p:nvSpPr>
        <p:spPr>
          <a:xfrm>
            <a:off x="6319268" y="3441572"/>
            <a:ext cx="4144485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이슈 사항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B8024DFB-8F1C-4959-B40C-49D66160EC92}"/>
              </a:ext>
            </a:extLst>
          </p:cNvPr>
          <p:cNvSpPr txBox="1">
            <a:spLocks/>
          </p:cNvSpPr>
          <p:nvPr/>
        </p:nvSpPr>
        <p:spPr>
          <a:xfrm>
            <a:off x="6319268" y="4402516"/>
            <a:ext cx="1868223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일정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C58268EC-266B-45E9-9B8B-016855F1D9D8}"/>
              </a:ext>
            </a:extLst>
          </p:cNvPr>
          <p:cNvSpPr txBox="1">
            <a:spLocks/>
          </p:cNvSpPr>
          <p:nvPr/>
        </p:nvSpPr>
        <p:spPr>
          <a:xfrm>
            <a:off x="6319268" y="5358559"/>
            <a:ext cx="2893768" cy="52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Q&amp;A</a:t>
            </a:r>
            <a:endParaRPr lang="ko-KR" altLang="en-US" sz="2800" spc="-15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39FF4-C535-4D39-A643-F5CF8E7438CD}"/>
              </a:ext>
            </a:extLst>
          </p:cNvPr>
          <p:cNvSpPr txBox="1"/>
          <p:nvPr/>
        </p:nvSpPr>
        <p:spPr>
          <a:xfrm rot="17648475">
            <a:off x="2214313" y="1407277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ko-KR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FCBB6-2DB4-4FE5-9931-0AFAC8DF8E2A}"/>
              </a:ext>
            </a:extLst>
          </p:cNvPr>
          <p:cNvSpPr txBox="1"/>
          <p:nvPr/>
        </p:nvSpPr>
        <p:spPr>
          <a:xfrm>
            <a:off x="5449669" y="133375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1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A49ECC-13F6-4D99-95DA-AABC6880FD11}"/>
              </a:ext>
            </a:extLst>
          </p:cNvPr>
          <p:cNvSpPr txBox="1"/>
          <p:nvPr/>
        </p:nvSpPr>
        <p:spPr>
          <a:xfrm>
            <a:off x="5440080" y="2289798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2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C880DE-11DB-4400-8589-0B7C18685F5F}"/>
              </a:ext>
            </a:extLst>
          </p:cNvPr>
          <p:cNvSpPr txBox="1"/>
          <p:nvPr/>
        </p:nvSpPr>
        <p:spPr>
          <a:xfrm>
            <a:off x="5440079" y="3245841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3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740F58-1588-4547-AA13-F04F7C84F7B1}"/>
              </a:ext>
            </a:extLst>
          </p:cNvPr>
          <p:cNvSpPr txBox="1"/>
          <p:nvPr/>
        </p:nvSpPr>
        <p:spPr>
          <a:xfrm>
            <a:off x="5449669" y="4201884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4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36618E-2401-4EA4-AD92-C3D3393B3513}"/>
              </a:ext>
            </a:extLst>
          </p:cNvPr>
          <p:cNvSpPr txBox="1"/>
          <p:nvPr/>
        </p:nvSpPr>
        <p:spPr>
          <a:xfrm>
            <a:off x="5449669" y="5157927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DD1F28"/>
                </a:solidFill>
                <a:latin typeface="Arial Black" panose="020B0A04020102020204" pitchFamily="34" charset="0"/>
              </a:rPr>
              <a:t>5</a:t>
            </a:r>
            <a:endParaRPr lang="ko-KR" altLang="en-US" sz="5400" dirty="0">
              <a:solidFill>
                <a:srgbClr val="DD1F28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2BBCCE9-BE3C-4C9C-B438-D6CA5F5FF03A}"/>
              </a:ext>
            </a:extLst>
          </p:cNvPr>
          <p:cNvCxnSpPr>
            <a:cxnSpLocks/>
          </p:cNvCxnSpPr>
          <p:nvPr/>
        </p:nvCxnSpPr>
        <p:spPr>
          <a:xfrm flipV="1">
            <a:off x="5449669" y="1999015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1F0249E-DE85-474F-9EEA-B4284D084FFA}"/>
              </a:ext>
            </a:extLst>
          </p:cNvPr>
          <p:cNvCxnSpPr>
            <a:cxnSpLocks/>
          </p:cNvCxnSpPr>
          <p:nvPr/>
        </p:nvCxnSpPr>
        <p:spPr>
          <a:xfrm flipV="1">
            <a:off x="5449669" y="2972758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7719884-4FE0-4308-ABBF-88C3A0308FFE}"/>
              </a:ext>
            </a:extLst>
          </p:cNvPr>
          <p:cNvCxnSpPr>
            <a:cxnSpLocks/>
          </p:cNvCxnSpPr>
          <p:nvPr/>
        </p:nvCxnSpPr>
        <p:spPr>
          <a:xfrm flipV="1">
            <a:off x="5449669" y="3919108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813DA13-F063-4822-9C4B-8A3152B1BC72}"/>
              </a:ext>
            </a:extLst>
          </p:cNvPr>
          <p:cNvCxnSpPr>
            <a:cxnSpLocks/>
          </p:cNvCxnSpPr>
          <p:nvPr/>
        </p:nvCxnSpPr>
        <p:spPr>
          <a:xfrm flipV="1">
            <a:off x="5449669" y="4884713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BF1249-6F00-4BDD-80CF-7EBE18A3D465}"/>
              </a:ext>
            </a:extLst>
          </p:cNvPr>
          <p:cNvCxnSpPr>
            <a:cxnSpLocks/>
          </p:cNvCxnSpPr>
          <p:nvPr/>
        </p:nvCxnSpPr>
        <p:spPr>
          <a:xfrm flipV="1">
            <a:off x="5449669" y="5840625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2459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88811" y="5029046"/>
            <a:ext cx="2499423" cy="97358"/>
          </a:xfrm>
          <a:prstGeom prst="rect">
            <a:avLst/>
          </a:prstGeom>
          <a:gradFill>
            <a:gsLst>
              <a:gs pos="73000">
                <a:srgbClr val="DE2A33"/>
              </a:gs>
              <a:gs pos="27000">
                <a:srgbClr val="DE2A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자유형: 도형 43"/>
          <p:cNvSpPr/>
          <p:nvPr/>
        </p:nvSpPr>
        <p:spPr>
          <a:xfrm flipH="1" flipV="1">
            <a:off x="2615587" y="-3051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93" name="제목 1"/>
          <p:cNvSpPr txBox="1"/>
          <p:nvPr/>
        </p:nvSpPr>
        <p:spPr>
          <a:xfrm>
            <a:off x="7620359" y="5582589"/>
            <a:ext cx="2420142" cy="507797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spc="-150">
                <a:solidFill>
                  <a:srgbClr val="DE2A33"/>
                </a:solidFill>
                <a:latin typeface="Montserrat SemiBold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"/>
              </a:rPr>
              <a:t>KIM WOOYEON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 Black"/>
              <a:cs typeface="Arial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553384" y="5027730"/>
            <a:ext cx="2499423" cy="98230"/>
          </a:xfrm>
          <a:prstGeom prst="rect">
            <a:avLst/>
          </a:prstGeom>
          <a:gradFill>
            <a:gsLst>
              <a:gs pos="73000">
                <a:srgbClr val="DE2A33"/>
              </a:gs>
              <a:gs pos="27000">
                <a:srgbClr val="DE2A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821098" y="5028387"/>
            <a:ext cx="2496800" cy="97358"/>
          </a:xfrm>
          <a:prstGeom prst="rect">
            <a:avLst/>
          </a:prstGeom>
          <a:gradFill>
            <a:gsLst>
              <a:gs pos="73000">
                <a:srgbClr val="DE2A33"/>
              </a:gs>
              <a:gs pos="27000">
                <a:srgbClr val="DE2A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제목 1"/>
          <p:cNvSpPr txBox="1"/>
          <p:nvPr/>
        </p:nvSpPr>
        <p:spPr>
          <a:xfrm>
            <a:off x="1809750" y="1143740"/>
            <a:ext cx="8514250" cy="5220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ko-KR" altLang="en-US" sz="3600" spc="-15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종합설계프로젝트</a:t>
            </a:r>
            <a:r>
              <a:rPr lang="en-US" altLang="ko-KR" sz="3600" spc="-15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1 10</a:t>
            </a:r>
            <a:r>
              <a:rPr lang="ko-KR" altLang="en-US" sz="3600" spc="-150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조</a:t>
            </a:r>
            <a:endParaRPr lang="ko-KR" altLang="en-US" sz="3600" spc="-150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3794760" y="1828366"/>
            <a:ext cx="46482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61806" y="5633491"/>
            <a:ext cx="2386453" cy="400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>
                <a:latin typeface="Arial Black"/>
                <a:cs typeface="Arial"/>
              </a:rPr>
              <a:t>RA HEEJAE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870376" y="5633491"/>
            <a:ext cx="2386453" cy="40011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defPPr>
              <a:defRPr lang="ko-KR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spc="-150">
                <a:solidFill>
                  <a:srgbClr val="DE2A33"/>
                </a:solidFill>
                <a:latin typeface="Montserrat SemiBold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"/>
              </a:rPr>
              <a:t>LEE YUNJEONG</a:t>
            </a:r>
          </a:p>
        </p:txBody>
      </p:sp>
      <p:sp>
        <p:nvSpPr>
          <p:cNvPr id="16" name="타원 15"/>
          <p:cNvSpPr/>
          <p:nvPr/>
        </p:nvSpPr>
        <p:spPr>
          <a:xfrm>
            <a:off x="3260048" y="5405424"/>
            <a:ext cx="144000" cy="144000"/>
          </a:xfrm>
          <a:prstGeom prst="ellipse">
            <a:avLst/>
          </a:prstGeom>
          <a:solidFill>
            <a:srgbClr val="DE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5968618" y="5405424"/>
            <a:ext cx="144000" cy="144000"/>
          </a:xfrm>
          <a:prstGeom prst="ellipse">
            <a:avLst/>
          </a:prstGeom>
          <a:solidFill>
            <a:srgbClr val="DE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736423" y="5405424"/>
            <a:ext cx="144000" cy="144000"/>
          </a:xfrm>
          <a:prstGeom prst="ellipse">
            <a:avLst/>
          </a:prstGeom>
          <a:solidFill>
            <a:srgbClr val="DE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0963" y="1990927"/>
            <a:ext cx="3679309" cy="2764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3834286" y="44888"/>
            <a:ext cx="4523427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150" normalizeH="0" baseline="0" dirty="0">
                <a:solidFill>
                  <a:schemeClr val="lt1"/>
                </a:solidFill>
                <a:latin typeface="HY견고딕"/>
                <a:ea typeface="HY견고딕"/>
              </a:rPr>
              <a:t>프로젝트 분석 및 설계 내용</a:t>
            </a:r>
            <a:endParaRPr kumimoji="0" lang="ko-KR" altLang="en-US" sz="2000" b="0" i="0" u="none" strike="noStrike" kern="1200" cap="none" spc="-150" normalizeH="0" baseline="0" dirty="0">
              <a:solidFill>
                <a:schemeClr val="lt1"/>
              </a:solidFill>
              <a:latin typeface="Ar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9448C-A07E-4A9A-9421-16B641D126F0}"/>
              </a:ext>
            </a:extLst>
          </p:cNvPr>
          <p:cNvSpPr txBox="1"/>
          <p:nvPr/>
        </p:nvSpPr>
        <p:spPr>
          <a:xfrm>
            <a:off x="2337457" y="4576089"/>
            <a:ext cx="678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  <a:cs typeface="조선일보명조"/>
              </a:rPr>
              <a:t>자세를 인식하고 가이드해주는</a:t>
            </a:r>
          </a:p>
          <a:p>
            <a:pPr algn="ctr">
              <a:defRPr lang="ko-KR" altLang="en-US"/>
            </a:pPr>
            <a:r>
              <a:rPr lang="ko-KR" altLang="en-US" sz="2800" dirty="0">
                <a:solidFill>
                  <a:srgbClr val="DA212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  <a:cs typeface="조선일보명조"/>
              </a:rPr>
              <a:t>코칭 시스템</a:t>
            </a:r>
            <a:endParaRPr lang="en-US" altLang="ko-KR" sz="2800" dirty="0">
              <a:solidFill>
                <a:srgbClr val="DA2127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  <a:cs typeface="조선일보명조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FB6B4E3-1294-48FF-AD6D-33D7DA31A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11" y="-4178386"/>
            <a:ext cx="14551001" cy="63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60838384" descr="EMB00000a3c2635">
            <a:extLst>
              <a:ext uri="{FF2B5EF4-FFF2-40B4-BE49-F238E27FC236}">
                <a16:creationId xmlns:a16="http://schemas.microsoft.com/office/drawing/2014/main" id="{20B5D3FB-34BE-45F2-8DBD-12911DFE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11" y="1069658"/>
            <a:ext cx="8396195" cy="347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641FE9-61C3-4A42-BA12-C5601CFDD92F}"/>
              </a:ext>
            </a:extLst>
          </p:cNvPr>
          <p:cNvSpPr/>
          <p:nvPr/>
        </p:nvSpPr>
        <p:spPr>
          <a:xfrm>
            <a:off x="2203410" y="4164939"/>
            <a:ext cx="7821110" cy="236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사용자의 동작 영상을 스켈레톤 데이터로 추출</a:t>
            </a:r>
            <a:endParaRPr lang="en-US" altLang="ko-KR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추출한 데이터를 수치화 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  <a:endParaRPr lang="en-US" altLang="ko-KR" kern="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분석한 데이터를 기반으로 동작 정보를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사용자에게 제시</a:t>
            </a:r>
            <a:r>
              <a:rPr lang="en-US" altLang="ko-KR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유사 동작 정보를 추천</a:t>
            </a:r>
            <a:endParaRPr lang="ko-KR" altLang="en-US" kern="0" spc="0" dirty="0">
              <a:solidFill>
                <a:srgbClr val="000000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55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 i="0" kern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5231007" y="48003"/>
            <a:ext cx="1729985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2800" b="0" i="0" kern="1200" spc="-145">
                <a:solidFill>
                  <a:srgbClr val="FFFFFF"/>
                </a:solidFill>
                <a:latin typeface="HY견고딕"/>
                <a:ea typeface="HY견고딕"/>
              </a:rPr>
              <a:t>진행 상황</a:t>
            </a:r>
            <a:endParaRPr lang="ko-KR" altLang="en-US" sz="2000" b="0" i="0" kern="1200" spc="-145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1" y="-1"/>
            <a:ext cx="14433353" cy="5210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073" name="_x264464568" descr="EMB00000a3c263d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2203" y="1024675"/>
            <a:ext cx="2837590" cy="5730946"/>
          </a:xfrm>
          <a:prstGeom prst="rect">
            <a:avLst/>
          </a:prstGeom>
          <a:noFill/>
        </p:spPr>
      </p:pic>
      <p:pic>
        <p:nvPicPr>
          <p:cNvPr id="3074" name="그림 307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507540"/>
            <a:ext cx="7138258" cy="42539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 dirty="0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 dirty="0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5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ndicam 2019-10-03 16-30-06-2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7066" y="964212"/>
            <a:ext cx="9823438" cy="55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7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7" name="사람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372070" y="1860817"/>
            <a:ext cx="5241726" cy="3914344"/>
          </a:xfrm>
          <a:prstGeom prst="rect">
            <a:avLst/>
          </a:prstGeom>
        </p:spPr>
      </p:pic>
      <p:pic>
        <p:nvPicPr>
          <p:cNvPr id="8499" name="스켈레톤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6300107" y="1861676"/>
            <a:ext cx="5680011" cy="39166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 dirty="0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 dirty="0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46" y="964212"/>
            <a:ext cx="4339071" cy="572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3"/>
          <a:stretch/>
        </p:blipFill>
        <p:spPr>
          <a:xfrm>
            <a:off x="6816762" y="1235936"/>
            <a:ext cx="4226646" cy="518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55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5231007" y="48003"/>
            <a:ext cx="1729985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 spc="-150" dirty="0">
                <a:solidFill>
                  <a:srgbClr val="FFFFFF"/>
                </a:solidFill>
                <a:latin typeface="HY견고딕"/>
                <a:ea typeface="HY견고딕"/>
              </a:rPr>
              <a:t>이슈</a:t>
            </a:r>
            <a:r>
              <a:rPr kumimoji="0" lang="ko-KR" altLang="en-US" sz="2800" b="0" i="0" u="none" strike="noStrike" kern="1200" cap="none" spc="-150" normalizeH="0" baseline="0" dirty="0">
                <a:solidFill>
                  <a:srgbClr val="FFFFFF"/>
                </a:solidFill>
                <a:latin typeface="HY견고딕"/>
                <a:ea typeface="HY견고딕"/>
              </a:rPr>
              <a:t> 사항</a:t>
            </a:r>
            <a:endParaRPr kumimoji="0" lang="ko-KR" altLang="en-US" sz="2000" b="0" i="0" u="none" strike="noStrike" kern="1200" cap="none" spc="-150" normalizeH="0" baseline="0" dirty="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03F79A4-9FAA-44A1-BD18-F995B54D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14433353" cy="52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0D97D-73AF-4EC9-8364-4CFB523B4569}"/>
              </a:ext>
            </a:extLst>
          </p:cNvPr>
          <p:cNvSpPr txBox="1"/>
          <p:nvPr/>
        </p:nvSpPr>
        <p:spPr>
          <a:xfrm>
            <a:off x="2148492" y="1547179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GPU</a:t>
            </a:r>
            <a:r>
              <a:rPr lang="ko-KR" altLang="en-US" sz="2800" b="1" dirty="0"/>
              <a:t> 성능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46528-36B5-45C2-99F9-25D9A17B05F1}"/>
              </a:ext>
            </a:extLst>
          </p:cNvPr>
          <p:cNvSpPr txBox="1"/>
          <p:nvPr/>
        </p:nvSpPr>
        <p:spPr>
          <a:xfrm>
            <a:off x="6352254" y="1547179"/>
            <a:ext cx="3866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저장 공간 용량 문제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CDA86-5214-4A56-9CA1-14BE2C23B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72" y="2466975"/>
            <a:ext cx="2218597" cy="3752850"/>
          </a:xfrm>
          <a:prstGeom prst="rect">
            <a:avLst/>
          </a:prstGeom>
        </p:spPr>
      </p:pic>
      <p:pic>
        <p:nvPicPr>
          <p:cNvPr id="1026" name="Picture 2" descr="드라이브 아이콘에 대한 이미지 검색결과">
            <a:extLst>
              <a:ext uri="{FF2B5EF4-FFF2-40B4-BE49-F238E27FC236}">
                <a16:creationId xmlns:a16="http://schemas.microsoft.com/office/drawing/2014/main" id="{BC8C7F17-E9F4-45BA-90B7-0B08E0A4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2681921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4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191</Words>
  <Application>Microsoft Office PowerPoint</Application>
  <PresentationFormat>와이드스크린</PresentationFormat>
  <Paragraphs>92</Paragraphs>
  <Slides>12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HY견고딕</vt:lpstr>
      <vt:lpstr>맑은 고딕</vt:lpstr>
      <vt:lpstr>Arial</vt:lpstr>
      <vt:lpstr>Arial Black</vt:lpstr>
      <vt:lpstr>함초롬돋움</vt:lpstr>
      <vt:lpstr>바탕</vt:lpstr>
      <vt:lpstr>Office 테마</vt:lpstr>
      <vt:lpstr>PowerPoint 프레젠테이션</vt:lpstr>
      <vt:lpstr>프로젝트 분석 및 설계 내용</vt:lpstr>
      <vt:lpstr>PowerPoint 프레젠테이션</vt:lpstr>
      <vt:lpstr>프로젝트 분석 및 설계 내용</vt:lpstr>
      <vt:lpstr>진행 상황</vt:lpstr>
      <vt:lpstr>진행 상황</vt:lpstr>
      <vt:lpstr>진행 상황</vt:lpstr>
      <vt:lpstr>진행 상황</vt:lpstr>
      <vt:lpstr>이슈 사항</vt:lpstr>
      <vt:lpstr>향후 일정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</dc:creator>
  <cp:lastModifiedBy>김 우연</cp:lastModifiedBy>
  <cp:revision>124</cp:revision>
  <dcterms:created xsi:type="dcterms:W3CDTF">2018-06-26T11:23:37Z</dcterms:created>
  <dcterms:modified xsi:type="dcterms:W3CDTF">2019-10-07T06:18:30Z</dcterms:modified>
</cp:coreProperties>
</file>